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3" r:id="rId5"/>
    <p:sldId id="264" r:id="rId6"/>
    <p:sldId id="262" r:id="rId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4A3A2-5B02-4AE1-B7B5-9EF9B4B3069E}" v="4" dt="2021-04-01T11:35:00.917"/>
    <p1510:client id="{E41024CF-D44A-44B1-A2E4-D2142C941183}" v="251" dt="2021-04-01T10:12:32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14" autoAdjust="0"/>
  </p:normalViewPr>
  <p:slideViewPr>
    <p:cSldViewPr snapToGrid="0">
      <p:cViewPr>
        <p:scale>
          <a:sx n="100" d="100"/>
          <a:sy n="100" d="100"/>
        </p:scale>
        <p:origin x="706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준영" userId="64ba7075-df11-49c3-9fe2-9dadb8615404" providerId="ADAL" clId="{E41024CF-D44A-44B1-A2E4-D2142C941183}"/>
    <pc:docChg chg="undo custSel addSld delSld modSld">
      <pc:chgData name="정준영" userId="64ba7075-df11-49c3-9fe2-9dadb8615404" providerId="ADAL" clId="{E41024CF-D44A-44B1-A2E4-D2142C941183}" dt="2021-04-01T10:12:32.886" v="3611" actId="47"/>
      <pc:docMkLst>
        <pc:docMk/>
      </pc:docMkLst>
      <pc:sldChg chg="addSp delSp modSp mod">
        <pc:chgData name="정준영" userId="64ba7075-df11-49c3-9fe2-9dadb8615404" providerId="ADAL" clId="{E41024CF-D44A-44B1-A2E4-D2142C941183}" dt="2021-03-31T13:07:27.672" v="745" actId="6549"/>
        <pc:sldMkLst>
          <pc:docMk/>
          <pc:sldMk cId="2967740616" sldId="256"/>
        </pc:sldMkLst>
        <pc:spChg chg="mod">
          <ac:chgData name="정준영" userId="64ba7075-df11-49c3-9fe2-9dadb8615404" providerId="ADAL" clId="{E41024CF-D44A-44B1-A2E4-D2142C941183}" dt="2021-03-31T13:07:27.672" v="745" actId="6549"/>
          <ac:spMkLst>
            <pc:docMk/>
            <pc:sldMk cId="2967740616" sldId="256"/>
            <ac:spMk id="2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0:06.851" v="2" actId="478"/>
          <ac:spMkLst>
            <pc:docMk/>
            <pc:sldMk cId="2967740616" sldId="256"/>
            <ac:spMk id="2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2:14.017" v="160" actId="20577"/>
          <ac:spMkLst>
            <pc:docMk/>
            <pc:sldMk cId="2967740616" sldId="256"/>
            <ac:spMk id="34" creationId="{00000000-0000-0000-0000-000000000000}"/>
          </ac:spMkLst>
        </pc:spChg>
        <pc:picChg chg="add mod">
          <ac:chgData name="정준영" userId="64ba7075-df11-49c3-9fe2-9dadb8615404" providerId="ADAL" clId="{E41024CF-D44A-44B1-A2E4-D2142C941183}" dt="2021-03-30T21:51:09.969" v="744"/>
          <ac:picMkLst>
            <pc:docMk/>
            <pc:sldMk cId="2967740616" sldId="256"/>
            <ac:picMk id="13" creationId="{5C23E119-9BCD-4729-9C19-11A5F1EC3037}"/>
          </ac:picMkLst>
        </pc:picChg>
        <pc:picChg chg="del">
          <ac:chgData name="정준영" userId="64ba7075-df11-49c3-9fe2-9dadb8615404" providerId="ADAL" clId="{E41024CF-D44A-44B1-A2E4-D2142C941183}" dt="2021-03-30T21:19:55.456" v="1" actId="478"/>
          <ac:picMkLst>
            <pc:docMk/>
            <pc:sldMk cId="2967740616" sldId="256"/>
            <ac:picMk id="31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19:53.410" v="0" actId="478"/>
          <ac:picMkLst>
            <pc:docMk/>
            <pc:sldMk cId="2967740616" sldId="256"/>
            <ac:picMk id="33" creationId="{00000000-0000-0000-0000-000000000000}"/>
          </ac:picMkLst>
        </pc:picChg>
      </pc:sldChg>
      <pc:sldChg chg="addSp delSp modSp mod">
        <pc:chgData name="정준영" userId="64ba7075-df11-49c3-9fe2-9dadb8615404" providerId="ADAL" clId="{E41024CF-D44A-44B1-A2E4-D2142C941183}" dt="2021-03-31T14:47:06.313" v="807" actId="1076"/>
        <pc:sldMkLst>
          <pc:docMk/>
          <pc:sldMk cId="930483558" sldId="259"/>
        </pc:sldMkLst>
        <pc:spChg chg="del mod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15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15" creationId="{DBB5C5C4-A4A5-4C25-9379-F857DDDEED10}"/>
          </ac:spMkLst>
        </pc:spChg>
        <pc:spChg chg="mod">
          <ac:chgData name="정준영" userId="64ba7075-df11-49c3-9fe2-9dadb8615404" providerId="ADAL" clId="{E41024CF-D44A-44B1-A2E4-D2142C941183}" dt="2021-03-31T14:46:47.740" v="805" actId="14100"/>
          <ac:spMkLst>
            <pc:docMk/>
            <pc:sldMk cId="930483558" sldId="259"/>
            <ac:spMk id="16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46:54.468" v="806" actId="1076"/>
          <ac:spMkLst>
            <pc:docMk/>
            <pc:sldMk cId="930483558" sldId="259"/>
            <ac:spMk id="17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5:27.794" v="434" actId="20577"/>
          <ac:spMkLst>
            <pc:docMk/>
            <pc:sldMk cId="930483558" sldId="259"/>
            <ac:spMk id="18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1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19" creationId="{BEBBEC01-A6E1-471F-ADC4-FDD0AF7D0E89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0" creationId="{5167E726-CF48-42B9-B536-B984722FC517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20" creationId="{E5AFED55-CFBC-4E36-8F8F-4F6CDBCE7AA5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1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3" creationId="{79FE7B82-9497-479F-8AC1-CBDA07BF23DE}"/>
          </ac:spMkLst>
        </pc:spChg>
        <pc:spChg chg="add del mod">
          <ac:chgData name="정준영" userId="64ba7075-df11-49c3-9fe2-9dadb8615404" providerId="ADAL" clId="{E41024CF-D44A-44B1-A2E4-D2142C941183}" dt="2021-03-30T21:24:23.090" v="371"/>
          <ac:spMkLst>
            <pc:docMk/>
            <pc:sldMk cId="930483558" sldId="259"/>
            <ac:spMk id="24" creationId="{D033E2EB-17AF-4BDA-803E-4B0383DFC695}"/>
          </ac:spMkLst>
        </pc:spChg>
        <pc:spChg chg="add mod">
          <ac:chgData name="정준영" userId="64ba7075-df11-49c3-9fe2-9dadb8615404" providerId="ADAL" clId="{E41024CF-D44A-44B1-A2E4-D2142C941183}" dt="2021-03-31T14:46:35.223" v="758"/>
          <ac:spMkLst>
            <pc:docMk/>
            <pc:sldMk cId="930483558" sldId="259"/>
            <ac:spMk id="25" creationId="{410FCD41-7D14-4A82-A467-89765B41E1CE}"/>
          </ac:spMkLst>
        </pc:spChg>
        <pc:spChg chg="add mod">
          <ac:chgData name="정준영" userId="64ba7075-df11-49c3-9fe2-9dadb8615404" providerId="ADAL" clId="{E41024CF-D44A-44B1-A2E4-D2142C941183}" dt="2021-03-30T21:25:48.601" v="437" actId="1076"/>
          <ac:spMkLst>
            <pc:docMk/>
            <pc:sldMk cId="930483558" sldId="259"/>
            <ac:spMk id="26" creationId="{BA5CC0F3-B249-41C7-8442-9268808AF12A}"/>
          </ac:spMkLst>
        </pc:spChg>
        <pc:spChg chg="add mod">
          <ac:chgData name="정준영" userId="64ba7075-df11-49c3-9fe2-9dadb8615404" providerId="ADAL" clId="{E41024CF-D44A-44B1-A2E4-D2142C941183}" dt="2021-03-30T21:25:50.890" v="438" actId="20577"/>
          <ac:spMkLst>
            <pc:docMk/>
            <pc:sldMk cId="930483558" sldId="259"/>
            <ac:spMk id="27" creationId="{F22BFE06-C588-4635-9167-64C1214A7E39}"/>
          </ac:spMkLst>
        </pc:spChg>
        <pc:picChg chg="del">
          <ac:chgData name="정준영" userId="64ba7075-df11-49c3-9fe2-9dadb8615404" providerId="ADAL" clId="{E41024CF-D44A-44B1-A2E4-D2142C941183}" dt="2021-03-30T21:20:10.048" v="4" actId="478"/>
          <ac:picMkLst>
            <pc:docMk/>
            <pc:sldMk cId="930483558" sldId="259"/>
            <ac:picMk id="12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09.493" v="3" actId="478"/>
          <ac:picMkLst>
            <pc:docMk/>
            <pc:sldMk cId="930483558" sldId="259"/>
            <ac:picMk id="13" creationId="{00000000-0000-0000-0000-000000000000}"/>
          </ac:picMkLst>
        </pc:picChg>
        <pc:picChg chg="add mod">
          <ac:chgData name="정준영" userId="64ba7075-df11-49c3-9fe2-9dadb8615404" providerId="ADAL" clId="{E41024CF-D44A-44B1-A2E4-D2142C941183}" dt="2021-03-30T21:51:04.720" v="742"/>
          <ac:picMkLst>
            <pc:docMk/>
            <pc:sldMk cId="930483558" sldId="259"/>
            <ac:picMk id="28" creationId="{90F47824-38CC-4D32-9E9B-9FF03654ED01}"/>
          </ac:picMkLst>
        </pc:picChg>
      </pc:sldChg>
      <pc:sldChg chg="addSp delSp modSp del mod">
        <pc:chgData name="정준영" userId="64ba7075-df11-49c3-9fe2-9dadb8615404" providerId="ADAL" clId="{E41024CF-D44A-44B1-A2E4-D2142C941183}" dt="2021-04-01T09:28:57.187" v="2979" actId="47"/>
        <pc:sldMkLst>
          <pc:docMk/>
          <pc:sldMk cId="2374081431" sldId="272"/>
        </pc:sldMkLst>
        <pc:spChg chg="mod">
          <ac:chgData name="정준영" userId="64ba7075-df11-49c3-9fe2-9dadb8615404" providerId="ADAL" clId="{E41024CF-D44A-44B1-A2E4-D2142C941183}" dt="2021-03-31T14:53:16.891" v="868" actId="20577"/>
          <ac:spMkLst>
            <pc:docMk/>
            <pc:sldMk cId="2374081431" sldId="272"/>
            <ac:spMk id="15" creationId="{00000000-0000-0000-0000-000000000000}"/>
          </ac:spMkLst>
        </pc:spChg>
        <pc:picChg chg="del">
          <ac:chgData name="정준영" userId="64ba7075-df11-49c3-9fe2-9dadb8615404" providerId="ADAL" clId="{E41024CF-D44A-44B1-A2E4-D2142C941183}" dt="2021-03-30T21:20:12.727" v="6" actId="478"/>
          <ac:picMkLst>
            <pc:docMk/>
            <pc:sldMk cId="2374081431" sldId="272"/>
            <ac:picMk id="11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12.188" v="5" actId="478"/>
          <ac:picMkLst>
            <pc:docMk/>
            <pc:sldMk cId="2374081431" sldId="272"/>
            <ac:picMk id="12" creationId="{00000000-0000-0000-0000-000000000000}"/>
          </ac:picMkLst>
        </pc:picChg>
        <pc:picChg chg="add mod">
          <ac:chgData name="정준영" userId="64ba7075-df11-49c3-9fe2-9dadb8615404" providerId="ADAL" clId="{E41024CF-D44A-44B1-A2E4-D2142C941183}" dt="2021-03-30T21:51:06.027" v="743"/>
          <ac:picMkLst>
            <pc:docMk/>
            <pc:sldMk cId="2374081431" sldId="272"/>
            <ac:picMk id="16" creationId="{15367DAB-A082-4643-AAAA-B038103F05EC}"/>
          </ac:picMkLst>
        </pc:picChg>
      </pc:sldChg>
      <pc:sldChg chg="del">
        <pc:chgData name="정준영" userId="64ba7075-df11-49c3-9fe2-9dadb8615404" providerId="ADAL" clId="{E41024CF-D44A-44B1-A2E4-D2142C941183}" dt="2021-03-30T21:23:06.791" v="249" actId="47"/>
        <pc:sldMkLst>
          <pc:docMk/>
          <pc:sldMk cId="2908217901" sldId="274"/>
        </pc:sldMkLst>
      </pc:sldChg>
      <pc:sldChg chg="del">
        <pc:chgData name="정준영" userId="64ba7075-df11-49c3-9fe2-9dadb8615404" providerId="ADAL" clId="{E41024CF-D44A-44B1-A2E4-D2142C941183}" dt="2021-03-30T21:23:08.054" v="250" actId="47"/>
        <pc:sldMkLst>
          <pc:docMk/>
          <pc:sldMk cId="2684084454" sldId="275"/>
        </pc:sldMkLst>
      </pc:sldChg>
      <pc:sldChg chg="del">
        <pc:chgData name="정준영" userId="64ba7075-df11-49c3-9fe2-9dadb8615404" providerId="ADAL" clId="{E41024CF-D44A-44B1-A2E4-D2142C941183}" dt="2021-03-30T21:23:08.870" v="251" actId="47"/>
        <pc:sldMkLst>
          <pc:docMk/>
          <pc:sldMk cId="3976308393" sldId="276"/>
        </pc:sldMkLst>
      </pc:sldChg>
      <pc:sldChg chg="del">
        <pc:chgData name="정준영" userId="64ba7075-df11-49c3-9fe2-9dadb8615404" providerId="ADAL" clId="{E41024CF-D44A-44B1-A2E4-D2142C941183}" dt="2021-03-30T21:23:05.381" v="248" actId="47"/>
        <pc:sldMkLst>
          <pc:docMk/>
          <pc:sldMk cId="1668992792" sldId="278"/>
        </pc:sldMkLst>
      </pc:sldChg>
      <pc:sldChg chg="delSp del mod">
        <pc:chgData name="정준영" userId="64ba7075-df11-49c3-9fe2-9dadb8615404" providerId="ADAL" clId="{E41024CF-D44A-44B1-A2E4-D2142C941183}" dt="2021-03-30T21:35:09.053" v="735" actId="47"/>
        <pc:sldMkLst>
          <pc:docMk/>
          <pc:sldMk cId="2043808734" sldId="279"/>
        </pc:sldMkLst>
        <pc:picChg chg="del">
          <ac:chgData name="정준영" userId="64ba7075-df11-49c3-9fe2-9dadb8615404" providerId="ADAL" clId="{E41024CF-D44A-44B1-A2E4-D2142C941183}" dt="2021-03-30T21:20:15.871" v="8" actId="478"/>
          <ac:picMkLst>
            <pc:docMk/>
            <pc:sldMk cId="2043808734" sldId="279"/>
            <ac:picMk id="17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15.311" v="7" actId="478"/>
          <ac:picMkLst>
            <pc:docMk/>
            <pc:sldMk cId="2043808734" sldId="279"/>
            <ac:picMk id="18" creationId="{00000000-0000-0000-0000-000000000000}"/>
          </ac:picMkLst>
        </pc:picChg>
      </pc:sldChg>
      <pc:sldChg chg="modSp add del mod">
        <pc:chgData name="정준영" userId="64ba7075-df11-49c3-9fe2-9dadb8615404" providerId="ADAL" clId="{E41024CF-D44A-44B1-A2E4-D2142C941183}" dt="2021-03-31T14:52:35.526" v="810" actId="47"/>
        <pc:sldMkLst>
          <pc:docMk/>
          <pc:sldMk cId="1511579111" sldId="280"/>
        </pc:sldMkLst>
        <pc:spChg chg="mod">
          <ac:chgData name="정준영" userId="64ba7075-df11-49c3-9fe2-9dadb8615404" providerId="ADAL" clId="{E41024CF-D44A-44B1-A2E4-D2142C941183}" dt="2021-03-30T21:26:26.662" v="504" actId="20577"/>
          <ac:spMkLst>
            <pc:docMk/>
            <pc:sldMk cId="1511579111" sldId="280"/>
            <ac:spMk id="1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6:33.276" v="521" actId="20577"/>
          <ac:spMkLst>
            <pc:docMk/>
            <pc:sldMk cId="1511579111" sldId="280"/>
            <ac:spMk id="15" creationId="{00000000-0000-0000-0000-000000000000}"/>
          </ac:spMkLst>
        </pc:spChg>
      </pc:sldChg>
      <pc:sldChg chg="addSp delSp modSp add del mod">
        <pc:chgData name="정준영" userId="64ba7075-df11-49c3-9fe2-9dadb8615404" providerId="ADAL" clId="{E41024CF-D44A-44B1-A2E4-D2142C941183}" dt="2021-03-31T15:17:54.889" v="1470" actId="47"/>
        <pc:sldMkLst>
          <pc:docMk/>
          <pc:sldMk cId="2625297364" sldId="281"/>
        </pc:sldMkLst>
        <pc:spChg chg="mod">
          <ac:chgData name="정준영" userId="64ba7075-df11-49c3-9fe2-9dadb8615404" providerId="ADAL" clId="{E41024CF-D44A-44B1-A2E4-D2142C941183}" dt="2021-03-30T21:33:35.520" v="601" actId="20577"/>
          <ac:spMkLst>
            <pc:docMk/>
            <pc:sldMk cId="2625297364" sldId="281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6:49.294" v="551" actId="20577"/>
          <ac:spMkLst>
            <pc:docMk/>
            <pc:sldMk cId="2625297364" sldId="281"/>
            <ac:spMk id="9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57.222" v="553" actId="478"/>
          <ac:spMkLst>
            <pc:docMk/>
            <pc:sldMk cId="2625297364" sldId="281"/>
            <ac:spMk id="1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59.777" v="554" actId="478"/>
          <ac:spMkLst>
            <pc:docMk/>
            <pc:sldMk cId="2625297364" sldId="281"/>
            <ac:spMk id="16" creationId="{581FD9A7-250C-45D7-9576-60CB8E474B4D}"/>
          </ac:spMkLst>
        </pc:spChg>
        <pc:spChg chg="del">
          <ac:chgData name="정준영" userId="64ba7075-df11-49c3-9fe2-9dadb8615404" providerId="ADAL" clId="{E41024CF-D44A-44B1-A2E4-D2142C941183}" dt="2021-03-30T21:26:59.777" v="554" actId="478"/>
          <ac:spMkLst>
            <pc:docMk/>
            <pc:sldMk cId="2625297364" sldId="281"/>
            <ac:spMk id="48" creationId="{038EA6B0-7F10-4120-BFCE-BD11C4A792B7}"/>
          </ac:spMkLst>
        </pc:spChg>
        <pc:spChg chg="add mod">
          <ac:chgData name="정준영" userId="64ba7075-df11-49c3-9fe2-9dadb8615404" providerId="ADAL" clId="{E41024CF-D44A-44B1-A2E4-D2142C941183}" dt="2021-03-30T21:34:56.788" v="733" actId="20577"/>
          <ac:spMkLst>
            <pc:docMk/>
            <pc:sldMk cId="2625297364" sldId="281"/>
            <ac:spMk id="49" creationId="{3763EE0A-2AE1-486C-86B9-F13F34A02EB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69" creationId="{DA7E0E36-27CE-4D5A-9193-5BFC6DEFA2C3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0" creationId="{8E372E96-8E9F-413C-A331-A658D130F02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1" creationId="{CB58DA68-9957-4EA6-ADB2-DCE917FBB0A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2" creationId="{CB9EE060-F7F2-4787-A6CD-8697A0717CC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3" creationId="{D3AA4EC1-BCDC-4DFC-9359-95B6537A9BED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97" creationId="{3E54A0C6-FBCB-438B-9E65-7BD1E0030661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98" creationId="{B9ED7F6C-4C42-4087-BBCB-889BAABC54AA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103" creationId="{C5B902BF-9A56-4C05-97CF-7E667D51B069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111" creationId="{2CDD4515-C701-43A9-B892-2B455D3D4ADD}"/>
          </ac:spMkLst>
        </pc:spChg>
        <pc:grpChg chg="del">
          <ac:chgData name="정준영" userId="64ba7075-df11-49c3-9fe2-9dadb8615404" providerId="ADAL" clId="{E41024CF-D44A-44B1-A2E4-D2142C941183}" dt="2021-03-30T21:26:54.239" v="552" actId="478"/>
          <ac:grpSpMkLst>
            <pc:docMk/>
            <pc:sldMk cId="2625297364" sldId="281"/>
            <ac:grpSpMk id="20" creationId="{B576F067-AEFF-4CF8-B6D2-089A3138C39B}"/>
          </ac:grpSpMkLst>
        </pc:grpChg>
        <pc:graphicFrameChg chg="add del mod">
          <ac:chgData name="정준영" userId="64ba7075-df11-49c3-9fe2-9dadb8615404" providerId="ADAL" clId="{E41024CF-D44A-44B1-A2E4-D2142C941183}" dt="2021-03-30T21:30:18.277" v="561"/>
          <ac:graphicFrameMkLst>
            <pc:docMk/>
            <pc:sldMk cId="2625297364" sldId="281"/>
            <ac:graphicFrameMk id="7" creationId="{66396043-B4F0-4315-8710-4D9012BDF5A1}"/>
          </ac:graphicFrameMkLst>
        </pc:graphicFrameChg>
        <pc:picChg chg="add del mod">
          <ac:chgData name="정준영" userId="64ba7075-df11-49c3-9fe2-9dadb8615404" providerId="ADAL" clId="{E41024CF-D44A-44B1-A2E4-D2142C941183}" dt="2021-03-30T21:29:57.192" v="559" actId="478"/>
          <ac:picMkLst>
            <pc:docMk/>
            <pc:sldMk cId="2625297364" sldId="281"/>
            <ac:picMk id="6" creationId="{C089FB47-017F-4F3A-A68E-6E6F45FA52D0}"/>
          </ac:picMkLst>
        </pc:picChg>
        <pc:picChg chg="add del mod">
          <ac:chgData name="정준영" userId="64ba7075-df11-49c3-9fe2-9dadb8615404" providerId="ADAL" clId="{E41024CF-D44A-44B1-A2E4-D2142C941183}" dt="2021-03-31T15:05:21.345" v="1023" actId="478"/>
          <ac:picMkLst>
            <pc:docMk/>
            <pc:sldMk cId="2625297364" sldId="281"/>
            <ac:picMk id="10" creationId="{89F06BB4-107C-4D7F-B128-B9DEEBBF5E27}"/>
          </ac:picMkLst>
        </pc:picChg>
        <pc:picChg chg="add del mod">
          <ac:chgData name="정준영" userId="64ba7075-df11-49c3-9fe2-9dadb8615404" providerId="ADAL" clId="{E41024CF-D44A-44B1-A2E4-D2142C941183}" dt="2021-03-31T15:04:58.205" v="1019" actId="478"/>
          <ac:picMkLst>
            <pc:docMk/>
            <pc:sldMk cId="2625297364" sldId="281"/>
            <ac:picMk id="11" creationId="{1DCE2A33-5128-48BC-BFA7-E500076EEE6F}"/>
          </ac:picMkLst>
        </pc:picChg>
        <pc:picChg chg="add mod">
          <ac:chgData name="정준영" userId="64ba7075-df11-49c3-9fe2-9dadb8615404" providerId="ADAL" clId="{E41024CF-D44A-44B1-A2E4-D2142C941183}" dt="2021-03-31T15:05:31.420" v="1026" actId="1076"/>
          <ac:picMkLst>
            <pc:docMk/>
            <pc:sldMk cId="2625297364" sldId="281"/>
            <ac:picMk id="12" creationId="{1C80CC4C-90C1-48E4-B4C9-2C2F4145C97C}"/>
          </ac:picMkLst>
        </pc:picChg>
        <pc:picChg chg="add del mod">
          <ac:chgData name="정준영" userId="64ba7075-df11-49c3-9fe2-9dadb8615404" providerId="ADAL" clId="{E41024CF-D44A-44B1-A2E4-D2142C941183}" dt="2021-03-30T21:31:23.730" v="565"/>
          <ac:picMkLst>
            <pc:docMk/>
            <pc:sldMk cId="2625297364" sldId="281"/>
            <ac:picMk id="13" creationId="{4DE05329-C2DC-4BE7-838C-4C039AB07FC2}"/>
          </ac:picMkLst>
        </pc:picChg>
        <pc:picChg chg="add del mod">
          <ac:chgData name="정준영" userId="64ba7075-df11-49c3-9fe2-9dadb8615404" providerId="ADAL" clId="{E41024CF-D44A-44B1-A2E4-D2142C941183}" dt="2021-03-30T21:31:36.499" v="569"/>
          <ac:picMkLst>
            <pc:docMk/>
            <pc:sldMk cId="2625297364" sldId="281"/>
            <ac:picMk id="18" creationId="{DE2FB938-A1D7-4CB1-B5F7-F393E1892BF4}"/>
          </ac:picMkLst>
        </pc:picChg>
        <pc:picChg chg="add mod">
          <ac:chgData name="정준영" userId="64ba7075-df11-49c3-9fe2-9dadb8615404" providerId="ADAL" clId="{E41024CF-D44A-44B1-A2E4-D2142C941183}" dt="2021-03-30T21:51:02.984" v="741" actId="1076"/>
          <ac:picMkLst>
            <pc:docMk/>
            <pc:sldMk cId="2625297364" sldId="281"/>
            <ac:picMk id="22" creationId="{349F3831-3BD4-4EEB-A0EA-E958E978D153}"/>
          </ac:picMkLst>
        </pc:picChg>
        <pc:cxnChg chg="del">
          <ac:chgData name="정준영" userId="64ba7075-df11-49c3-9fe2-9dadb8615404" providerId="ADAL" clId="{E41024CF-D44A-44B1-A2E4-D2142C941183}" dt="2021-03-30T21:26:59.777" v="554" actId="478"/>
          <ac:cxnSpMkLst>
            <pc:docMk/>
            <pc:sldMk cId="2625297364" sldId="281"/>
            <ac:cxnSpMk id="11" creationId="{13AF9A15-78C2-48E4-8FF9-463003F9A5EB}"/>
          </ac:cxnSpMkLst>
        </pc:cxnChg>
        <pc:cxnChg chg="del">
          <ac:chgData name="정준영" userId="64ba7075-df11-49c3-9fe2-9dadb8615404" providerId="ADAL" clId="{E41024CF-D44A-44B1-A2E4-D2142C941183}" dt="2021-03-30T21:26:59.777" v="554" actId="478"/>
          <ac:cxnSpMkLst>
            <pc:docMk/>
            <pc:sldMk cId="2625297364" sldId="281"/>
            <ac:cxnSpMk id="47" creationId="{ADEDF871-720D-4B68-B9B7-39910A9D373B}"/>
          </ac:cxnSpMkLst>
        </pc:cxnChg>
      </pc:sldChg>
      <pc:sldChg chg="add del">
        <pc:chgData name="정준영" userId="64ba7075-df11-49c3-9fe2-9dadb8615404" providerId="ADAL" clId="{E41024CF-D44A-44B1-A2E4-D2142C941183}" dt="2021-03-30T21:35:04.353" v="734" actId="47"/>
        <pc:sldMkLst>
          <pc:docMk/>
          <pc:sldMk cId="2338828156" sldId="282"/>
        </pc:sldMkLst>
      </pc:sldChg>
      <pc:sldChg chg="add del">
        <pc:chgData name="정준영" userId="64ba7075-df11-49c3-9fe2-9dadb8615404" providerId="ADAL" clId="{E41024CF-D44A-44B1-A2E4-D2142C941183}" dt="2021-03-31T14:54:03.977" v="892" actId="47"/>
        <pc:sldMkLst>
          <pc:docMk/>
          <pc:sldMk cId="338030147" sldId="283"/>
        </pc:sldMkLst>
      </pc:sldChg>
      <pc:sldChg chg="add del">
        <pc:chgData name="정준영" userId="64ba7075-df11-49c3-9fe2-9dadb8615404" providerId="ADAL" clId="{E41024CF-D44A-44B1-A2E4-D2142C941183}" dt="2021-03-31T14:54:06.990" v="893" actId="47"/>
        <pc:sldMkLst>
          <pc:docMk/>
          <pc:sldMk cId="443668246" sldId="284"/>
        </pc:sldMkLst>
      </pc:sldChg>
      <pc:sldChg chg="modSp add del mod">
        <pc:chgData name="정준영" userId="64ba7075-df11-49c3-9fe2-9dadb8615404" providerId="ADAL" clId="{E41024CF-D44A-44B1-A2E4-D2142C941183}" dt="2021-04-01T09:28:58.584" v="2980" actId="47"/>
        <pc:sldMkLst>
          <pc:docMk/>
          <pc:sldMk cId="1324908364" sldId="285"/>
        </pc:sldMkLst>
        <pc:spChg chg="mod">
          <ac:chgData name="정준영" userId="64ba7075-df11-49c3-9fe2-9dadb8615404" providerId="ADAL" clId="{E41024CF-D44A-44B1-A2E4-D2142C941183}" dt="2021-03-31T14:52:40.721" v="811" actId="20577"/>
          <ac:spMkLst>
            <pc:docMk/>
            <pc:sldMk cId="1324908364" sldId="285"/>
            <ac:spMk id="13" creationId="{00000000-0000-0000-0000-000000000000}"/>
          </ac:spMkLst>
        </pc:spChg>
      </pc:sldChg>
      <pc:sldChg chg="modSp add del mod">
        <pc:chgData name="정준영" userId="64ba7075-df11-49c3-9fe2-9dadb8615404" providerId="ADAL" clId="{E41024CF-D44A-44B1-A2E4-D2142C941183}" dt="2021-04-01T09:29:00.417" v="2981" actId="47"/>
        <pc:sldMkLst>
          <pc:docMk/>
          <pc:sldMk cId="364391509" sldId="286"/>
        </pc:sldMkLst>
        <pc:spChg chg="mod">
          <ac:chgData name="정준영" userId="64ba7075-df11-49c3-9fe2-9dadb8615404" providerId="ADAL" clId="{E41024CF-D44A-44B1-A2E4-D2142C941183}" dt="2021-03-31T14:52:44.897" v="812" actId="20577"/>
          <ac:spMkLst>
            <pc:docMk/>
            <pc:sldMk cId="364391509" sldId="286"/>
            <ac:spMk id="1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53:36.223" v="891" actId="20577"/>
          <ac:spMkLst>
            <pc:docMk/>
            <pc:sldMk cId="364391509" sldId="286"/>
            <ac:spMk id="15" creationId="{00000000-0000-0000-0000-000000000000}"/>
          </ac:spMkLst>
        </pc:spChg>
      </pc:sldChg>
      <pc:sldChg chg="addSp delSp modSp add mod">
        <pc:chgData name="정준영" userId="64ba7075-df11-49c3-9fe2-9dadb8615404" providerId="ADAL" clId="{E41024CF-D44A-44B1-A2E4-D2142C941183}" dt="2021-04-01T10:01:07.327" v="3589" actId="20577"/>
        <pc:sldMkLst>
          <pc:docMk/>
          <pc:sldMk cId="601742496" sldId="287"/>
        </pc:sldMkLst>
        <pc:spChg chg="mod">
          <ac:chgData name="정준영" userId="64ba7075-df11-49c3-9fe2-9dadb8615404" providerId="ADAL" clId="{E41024CF-D44A-44B1-A2E4-D2142C941183}" dt="2021-04-01T10:01:07.327" v="3589" actId="20577"/>
          <ac:spMkLst>
            <pc:docMk/>
            <pc:sldMk cId="601742496" sldId="287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56:05.829" v="1014" actId="20577"/>
          <ac:spMkLst>
            <pc:docMk/>
            <pc:sldMk cId="601742496" sldId="287"/>
            <ac:spMk id="9" creationId="{00000000-0000-0000-0000-000000000000}"/>
          </ac:spMkLst>
        </pc:spChg>
        <pc:spChg chg="del mod">
          <ac:chgData name="정준영" userId="64ba7075-df11-49c3-9fe2-9dadb8615404" providerId="ADAL" clId="{E41024CF-D44A-44B1-A2E4-D2142C941183}" dt="2021-03-31T15:17:45.773" v="1468" actId="478"/>
          <ac:spMkLst>
            <pc:docMk/>
            <pc:sldMk cId="601742496" sldId="287"/>
            <ac:spMk id="49" creationId="{3763EE0A-2AE1-486C-86B9-F13F34A02EB0}"/>
          </ac:spMkLst>
        </pc:spChg>
        <pc:picChg chg="add mod">
          <ac:chgData name="정준영" userId="64ba7075-df11-49c3-9fe2-9dadb8615404" providerId="ADAL" clId="{E41024CF-D44A-44B1-A2E4-D2142C941183}" dt="2021-04-01T09:49:52.468" v="3500" actId="1076"/>
          <ac:picMkLst>
            <pc:docMk/>
            <pc:sldMk cId="601742496" sldId="287"/>
            <ac:picMk id="10" creationId="{42977DC1-4251-4105-BDBA-A52F33776A3F}"/>
          </ac:picMkLst>
        </pc:picChg>
      </pc:sldChg>
      <pc:sldChg chg="delSp modSp add del mod">
        <pc:chgData name="정준영" userId="64ba7075-df11-49c3-9fe2-9dadb8615404" providerId="ADAL" clId="{E41024CF-D44A-44B1-A2E4-D2142C941183}" dt="2021-04-01T10:07:06.556" v="3590" actId="47"/>
        <pc:sldMkLst>
          <pc:docMk/>
          <pc:sldMk cId="2230070139" sldId="288"/>
        </pc:sldMkLst>
        <pc:spChg chg="mod">
          <ac:chgData name="정준영" userId="64ba7075-df11-49c3-9fe2-9dadb8615404" providerId="ADAL" clId="{E41024CF-D44A-44B1-A2E4-D2142C941183}" dt="2021-03-31T14:55:17.452" v="957" actId="20577"/>
          <ac:spMkLst>
            <pc:docMk/>
            <pc:sldMk cId="2230070139" sldId="288"/>
            <ac:spMk id="13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1T14:54:29.758" v="908" actId="478"/>
          <ac:spMkLst>
            <pc:docMk/>
            <pc:sldMk cId="2230070139" sldId="288"/>
            <ac:spMk id="15" creationId="{00000000-0000-0000-0000-000000000000}"/>
          </ac:spMkLst>
        </pc:spChg>
        <pc:cxnChg chg="del">
          <ac:chgData name="정준영" userId="64ba7075-df11-49c3-9fe2-9dadb8615404" providerId="ADAL" clId="{E41024CF-D44A-44B1-A2E4-D2142C941183}" dt="2021-03-31T14:54:36.129" v="910" actId="478"/>
          <ac:cxnSpMkLst>
            <pc:docMk/>
            <pc:sldMk cId="2230070139" sldId="288"/>
            <ac:cxnSpMk id="14" creationId="{00000000-0000-0000-0000-000000000000}"/>
          </ac:cxnSpMkLst>
        </pc:cxnChg>
      </pc:sldChg>
      <pc:sldChg chg="addSp delSp modSp add mod">
        <pc:chgData name="정준영" userId="64ba7075-df11-49c3-9fe2-9dadb8615404" providerId="ADAL" clId="{E41024CF-D44A-44B1-A2E4-D2142C941183}" dt="2021-03-31T15:38:21.045" v="2109" actId="14100"/>
        <pc:sldMkLst>
          <pc:docMk/>
          <pc:sldMk cId="3396901521" sldId="289"/>
        </pc:sldMkLst>
        <pc:spChg chg="mod">
          <ac:chgData name="정준영" userId="64ba7075-df11-49c3-9fe2-9dadb8615404" providerId="ADAL" clId="{E41024CF-D44A-44B1-A2E4-D2142C941183}" dt="2021-03-31T15:34:37.464" v="2085" actId="14100"/>
          <ac:spMkLst>
            <pc:docMk/>
            <pc:sldMk cId="3396901521" sldId="289"/>
            <ac:spMk id="2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38:02.062" v="2100" actId="14100"/>
          <ac:spMkLst>
            <pc:docMk/>
            <pc:sldMk cId="3396901521" sldId="289"/>
            <ac:spMk id="3" creationId="{F52D5377-DEB9-406B-A9F6-D4695256798C}"/>
          </ac:spMkLst>
        </pc:spChg>
        <pc:spChg chg="mod">
          <ac:chgData name="정준영" userId="64ba7075-df11-49c3-9fe2-9dadb8615404" providerId="ADAL" clId="{E41024CF-D44A-44B1-A2E4-D2142C941183}" dt="2021-03-31T15:18:08.413" v="1495"/>
          <ac:spMkLst>
            <pc:docMk/>
            <pc:sldMk cId="3396901521" sldId="289"/>
            <ac:spMk id="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34:35.480" v="2084" actId="14100"/>
          <ac:spMkLst>
            <pc:docMk/>
            <pc:sldMk cId="3396901521" sldId="289"/>
            <ac:spMk id="13" creationId="{D2BFBCEB-94EB-49FE-AB5E-06A6C0A6D891}"/>
          </ac:spMkLst>
        </pc:spChg>
        <pc:spChg chg="add mod">
          <ac:chgData name="정준영" userId="64ba7075-df11-49c3-9fe2-9dadb8615404" providerId="ADAL" clId="{E41024CF-D44A-44B1-A2E4-D2142C941183}" dt="2021-03-31T15:38:10.359" v="2104" actId="14100"/>
          <ac:spMkLst>
            <pc:docMk/>
            <pc:sldMk cId="3396901521" sldId="289"/>
            <ac:spMk id="16" creationId="{18E878CA-BDE2-4AFA-82DA-3FB35A5F1274}"/>
          </ac:spMkLst>
        </pc:spChg>
        <pc:spChg chg="add mod">
          <ac:chgData name="정준영" userId="64ba7075-df11-49c3-9fe2-9dadb8615404" providerId="ADAL" clId="{E41024CF-D44A-44B1-A2E4-D2142C941183}" dt="2021-03-31T15:38:21.045" v="2109" actId="14100"/>
          <ac:spMkLst>
            <pc:docMk/>
            <pc:sldMk cId="3396901521" sldId="289"/>
            <ac:spMk id="17" creationId="{9D36420C-5E30-4930-853C-B912F98690AF}"/>
          </ac:spMkLst>
        </pc:spChg>
        <pc:picChg chg="del">
          <ac:chgData name="정준영" userId="64ba7075-df11-49c3-9fe2-9dadb8615404" providerId="ADAL" clId="{E41024CF-D44A-44B1-A2E4-D2142C941183}" dt="2021-03-31T15:22:50.784" v="1625" actId="478"/>
          <ac:picMkLst>
            <pc:docMk/>
            <pc:sldMk cId="3396901521" sldId="289"/>
            <ac:picMk id="10" creationId="{42977DC1-4251-4105-BDBA-A52F33776A3F}"/>
          </ac:picMkLst>
        </pc:picChg>
        <pc:picChg chg="add del mod">
          <ac:chgData name="정준영" userId="64ba7075-df11-49c3-9fe2-9dadb8615404" providerId="ADAL" clId="{E41024CF-D44A-44B1-A2E4-D2142C941183}" dt="2021-03-31T15:23:57.029" v="1633" actId="478"/>
          <ac:picMkLst>
            <pc:docMk/>
            <pc:sldMk cId="3396901521" sldId="289"/>
            <ac:picMk id="11" creationId="{931F7BF7-7AA8-4727-93DB-5463EB49FCA0}"/>
          </ac:picMkLst>
        </pc:picChg>
        <pc:picChg chg="add mod">
          <ac:chgData name="정준영" userId="64ba7075-df11-49c3-9fe2-9dadb8615404" providerId="ADAL" clId="{E41024CF-D44A-44B1-A2E4-D2142C941183}" dt="2021-03-31T15:34:32.316" v="2083" actId="1076"/>
          <ac:picMkLst>
            <pc:docMk/>
            <pc:sldMk cId="3396901521" sldId="289"/>
            <ac:picMk id="12" creationId="{7D83C158-A57C-42FD-999A-E332377FE1E3}"/>
          </ac:picMkLst>
        </pc:picChg>
        <pc:picChg chg="add mod">
          <ac:chgData name="정준영" userId="64ba7075-df11-49c3-9fe2-9dadb8615404" providerId="ADAL" clId="{E41024CF-D44A-44B1-A2E4-D2142C941183}" dt="2021-03-31T15:34:29.803" v="2082" actId="1076"/>
          <ac:picMkLst>
            <pc:docMk/>
            <pc:sldMk cId="3396901521" sldId="289"/>
            <ac:picMk id="15" creationId="{8DE76815-959E-4ED4-9508-BA2B07FF0A6B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38:29.405" v="2110" actId="47"/>
        <pc:sldMkLst>
          <pc:docMk/>
          <pc:sldMk cId="3339453296" sldId="290"/>
        </pc:sldMkLst>
        <pc:picChg chg="mod">
          <ac:chgData name="정준영" userId="64ba7075-df11-49c3-9fe2-9dadb8615404" providerId="ADAL" clId="{E41024CF-D44A-44B1-A2E4-D2142C941183}" dt="2021-03-31T15:24:02.777" v="1636" actId="1076"/>
          <ac:picMkLst>
            <pc:docMk/>
            <pc:sldMk cId="3339453296" sldId="290"/>
            <ac:picMk id="11" creationId="{931F7BF7-7AA8-4727-93DB-5463EB49FCA0}"/>
          </ac:picMkLst>
        </pc:picChg>
        <pc:picChg chg="del">
          <ac:chgData name="정준영" userId="64ba7075-df11-49c3-9fe2-9dadb8615404" providerId="ADAL" clId="{E41024CF-D44A-44B1-A2E4-D2142C941183}" dt="2021-03-31T15:23:58.520" v="1634" actId="478"/>
          <ac:picMkLst>
            <pc:docMk/>
            <pc:sldMk cId="3339453296" sldId="290"/>
            <ac:picMk id="12" creationId="{7D83C158-A57C-42FD-999A-E332377FE1E3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09:58:53.615" v="3582" actId="12788"/>
        <pc:sldMkLst>
          <pc:docMk/>
          <pc:sldMk cId="1831481844" sldId="291"/>
        </pc:sldMkLst>
        <pc:spChg chg="mod">
          <ac:chgData name="정준영" userId="64ba7075-df11-49c3-9fe2-9dadb8615404" providerId="ADAL" clId="{E41024CF-D44A-44B1-A2E4-D2142C941183}" dt="2021-03-31T15:43:54.844" v="2684" actId="20577"/>
          <ac:spMkLst>
            <pc:docMk/>
            <pc:sldMk cId="1831481844" sldId="291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5:25:06.922" v="1659"/>
          <ac:spMkLst>
            <pc:docMk/>
            <pc:sldMk cId="1831481844" sldId="291"/>
            <ac:spMk id="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4-01T09:55:19.696" v="3549" actId="1035"/>
          <ac:spMkLst>
            <pc:docMk/>
            <pc:sldMk cId="1831481844" sldId="291"/>
            <ac:spMk id="20" creationId="{107E8418-13A8-48B4-8F65-F59B38B30AAF}"/>
          </ac:spMkLst>
        </pc:spChg>
        <pc:grpChg chg="add mod">
          <ac:chgData name="정준영" userId="64ba7075-df11-49c3-9fe2-9dadb8615404" providerId="ADAL" clId="{E41024CF-D44A-44B1-A2E4-D2142C941183}" dt="2021-04-01T09:58:53.615" v="3582" actId="12788"/>
          <ac:grpSpMkLst>
            <pc:docMk/>
            <pc:sldMk cId="1831481844" sldId="291"/>
            <ac:grpSpMk id="18" creationId="{DED31797-94DD-4C24-906A-4682FF908280}"/>
          </ac:grpSpMkLst>
        </pc:grpChg>
        <pc:picChg chg="add del mod">
          <ac:chgData name="정준영" userId="64ba7075-df11-49c3-9fe2-9dadb8615404" providerId="ADAL" clId="{E41024CF-D44A-44B1-A2E4-D2142C941183}" dt="2021-04-01T09:54:56.252" v="3502" actId="478"/>
          <ac:picMkLst>
            <pc:docMk/>
            <pc:sldMk cId="1831481844" sldId="291"/>
            <ac:picMk id="4" creationId="{1DF74DDB-AE6E-4DBF-AE6D-C3239945C4CC}"/>
          </ac:picMkLst>
        </pc:picChg>
        <pc:picChg chg="add mod">
          <ac:chgData name="정준영" userId="64ba7075-df11-49c3-9fe2-9dadb8615404" providerId="ADAL" clId="{E41024CF-D44A-44B1-A2E4-D2142C941183}" dt="2021-04-01T09:55:17.155" v="3536" actId="1035"/>
          <ac:picMkLst>
            <pc:docMk/>
            <pc:sldMk cId="1831481844" sldId="291"/>
            <ac:picMk id="6" creationId="{0E054A8B-1DC8-4105-B2A1-92232F5FD640}"/>
          </ac:picMkLst>
        </pc:picChg>
        <pc:picChg chg="add del mod">
          <ac:chgData name="정준영" userId="64ba7075-df11-49c3-9fe2-9dadb8615404" providerId="ADAL" clId="{E41024CF-D44A-44B1-A2E4-D2142C941183}" dt="2021-03-31T15:29:34.469" v="1683" actId="478"/>
          <ac:picMkLst>
            <pc:docMk/>
            <pc:sldMk cId="1831481844" sldId="291"/>
            <ac:picMk id="7" creationId="{807C8E98-F3E7-4FB0-AF00-D84628347BB4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0" creationId="{19830C4C-BBAB-4337-8B02-73968DF46192}"/>
          </ac:picMkLst>
        </pc:picChg>
        <pc:picChg chg="del">
          <ac:chgData name="정준영" userId="64ba7075-df11-49c3-9fe2-9dadb8615404" providerId="ADAL" clId="{E41024CF-D44A-44B1-A2E4-D2142C941183}" dt="2021-03-31T15:25:07.397" v="1660" actId="478"/>
          <ac:picMkLst>
            <pc:docMk/>
            <pc:sldMk cId="1831481844" sldId="291"/>
            <ac:picMk id="11" creationId="{931F7BF7-7AA8-4727-93DB-5463EB49FCA0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2" creationId="{03D3EB53-299A-4DA8-BA03-8EB928109E81}"/>
          </ac:picMkLst>
        </pc:picChg>
        <pc:picChg chg="add del mod">
          <ac:chgData name="정준영" userId="64ba7075-df11-49c3-9fe2-9dadb8615404" providerId="ADAL" clId="{E41024CF-D44A-44B1-A2E4-D2142C941183}" dt="2021-03-31T15:29:35.499" v="1684" actId="478"/>
          <ac:picMkLst>
            <pc:docMk/>
            <pc:sldMk cId="1831481844" sldId="291"/>
            <ac:picMk id="12" creationId="{338038FD-9C27-459F-A2DC-214E7EA1E73D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5" creationId="{A51146E8-63C6-4740-94E2-54DE135107BB}"/>
          </ac:picMkLst>
        </pc:picChg>
        <pc:picChg chg="add del mod">
          <ac:chgData name="정준영" userId="64ba7075-df11-49c3-9fe2-9dadb8615404" providerId="ADAL" clId="{E41024CF-D44A-44B1-A2E4-D2142C941183}" dt="2021-03-31T15:29:36.008" v="1685" actId="478"/>
          <ac:picMkLst>
            <pc:docMk/>
            <pc:sldMk cId="1831481844" sldId="291"/>
            <ac:picMk id="15" creationId="{E26B02E2-2CA1-44D1-8019-980B500C6450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7" creationId="{086E5334-F268-47B9-875D-B3CC3DB1FF55}"/>
          </ac:picMkLst>
        </pc:picChg>
        <pc:picChg chg="add del mod">
          <ac:chgData name="정준영" userId="64ba7075-df11-49c3-9fe2-9dadb8615404" providerId="ADAL" clId="{E41024CF-D44A-44B1-A2E4-D2142C941183}" dt="2021-03-31T15:29:36.703" v="1686" actId="478"/>
          <ac:picMkLst>
            <pc:docMk/>
            <pc:sldMk cId="1831481844" sldId="291"/>
            <ac:picMk id="17" creationId="{2FC7E63C-B5C8-4008-B0FD-DF9F1B0E4748}"/>
          </ac:picMkLst>
        </pc:picChg>
        <pc:picChg chg="add del mod">
          <ac:chgData name="정준영" userId="64ba7075-df11-49c3-9fe2-9dadb8615404" providerId="ADAL" clId="{E41024CF-D44A-44B1-A2E4-D2142C941183}" dt="2021-03-31T15:44:21.445" v="2725" actId="21"/>
          <ac:picMkLst>
            <pc:docMk/>
            <pc:sldMk cId="1831481844" sldId="291"/>
            <ac:picMk id="19" creationId="{C7ADE6AF-2869-449D-9CFF-726F8BC53948}"/>
          </ac:picMkLst>
        </pc:picChg>
        <pc:picChg chg="add del mod">
          <ac:chgData name="정준영" userId="64ba7075-df11-49c3-9fe2-9dadb8615404" providerId="ADAL" clId="{E41024CF-D44A-44B1-A2E4-D2142C941183}" dt="2021-04-01T09:55:09.304" v="3505" actId="478"/>
          <ac:picMkLst>
            <pc:docMk/>
            <pc:sldMk cId="1831481844" sldId="291"/>
            <ac:picMk id="21" creationId="{BA320F76-6BCC-4D74-B12C-60996323EE22}"/>
          </ac:picMkLst>
        </pc:picChg>
      </pc:sldChg>
      <pc:sldChg chg="delSp modSp add mod">
        <pc:chgData name="정준영" userId="64ba7075-df11-49c3-9fe2-9dadb8615404" providerId="ADAL" clId="{E41024CF-D44A-44B1-A2E4-D2142C941183}" dt="2021-03-31T15:40:30.921" v="2244" actId="12788"/>
        <pc:sldMkLst>
          <pc:docMk/>
          <pc:sldMk cId="2950297556" sldId="292"/>
        </pc:sldMkLst>
        <pc:spChg chg="mod">
          <ac:chgData name="정준영" userId="64ba7075-df11-49c3-9fe2-9dadb8615404" providerId="ADAL" clId="{E41024CF-D44A-44B1-A2E4-D2142C941183}" dt="2021-03-31T15:40:00.577" v="2240" actId="20577"/>
          <ac:spMkLst>
            <pc:docMk/>
            <pc:sldMk cId="2950297556" sldId="292"/>
            <ac:spMk id="2" creationId="{00000000-0000-0000-0000-000000000000}"/>
          </ac:spMkLst>
        </pc:spChg>
        <pc:picChg chg="del">
          <ac:chgData name="정준영" userId="64ba7075-df11-49c3-9fe2-9dadb8615404" providerId="ADAL" clId="{E41024CF-D44A-44B1-A2E4-D2142C941183}" dt="2021-03-31T15:29:38.095" v="1687" actId="478"/>
          <ac:picMkLst>
            <pc:docMk/>
            <pc:sldMk cId="2950297556" sldId="292"/>
            <ac:picMk id="4" creationId="{1DF74DDB-AE6E-4DBF-AE6D-C3239945C4CC}"/>
          </ac:picMkLst>
        </pc:picChg>
        <pc:picChg chg="mod">
          <ac:chgData name="정준영" userId="64ba7075-df11-49c3-9fe2-9dadb8615404" providerId="ADAL" clId="{E41024CF-D44A-44B1-A2E4-D2142C941183}" dt="2021-03-31T15:40:30.921" v="2244" actId="12788"/>
          <ac:picMkLst>
            <pc:docMk/>
            <pc:sldMk cId="2950297556" sldId="292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38.928" v="1688" actId="478"/>
          <ac:picMkLst>
            <pc:docMk/>
            <pc:sldMk cId="2950297556" sldId="292"/>
            <ac:picMk id="12" creationId="{338038FD-9C27-459F-A2DC-214E7EA1E73D}"/>
          </ac:picMkLst>
        </pc:picChg>
        <pc:picChg chg="del">
          <ac:chgData name="정준영" userId="64ba7075-df11-49c3-9fe2-9dadb8615404" providerId="ADAL" clId="{E41024CF-D44A-44B1-A2E4-D2142C941183}" dt="2021-03-31T15:29:39.421" v="1689" actId="478"/>
          <ac:picMkLst>
            <pc:docMk/>
            <pc:sldMk cId="2950297556" sldId="292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39.982" v="1690" actId="478"/>
          <ac:picMkLst>
            <pc:docMk/>
            <pc:sldMk cId="2950297556" sldId="292"/>
            <ac:picMk id="17" creationId="{2FC7E63C-B5C8-4008-B0FD-DF9F1B0E4748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10:00:22.098" v="3588" actId="1035"/>
        <pc:sldMkLst>
          <pc:docMk/>
          <pc:sldMk cId="540809037" sldId="293"/>
        </pc:sldMkLst>
        <pc:spChg chg="mod">
          <ac:chgData name="정준영" userId="64ba7075-df11-49c3-9fe2-9dadb8615404" providerId="ADAL" clId="{E41024CF-D44A-44B1-A2E4-D2142C941183}" dt="2021-03-31T15:45:33.688" v="2948"/>
          <ac:spMkLst>
            <pc:docMk/>
            <pc:sldMk cId="540809037" sldId="293"/>
            <ac:spMk id="2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42:35.469" v="2538" actId="1076"/>
          <ac:spMkLst>
            <pc:docMk/>
            <pc:sldMk cId="540809037" sldId="293"/>
            <ac:spMk id="16" creationId="{1365E2F8-9D3F-4E27-B222-151E785B8862}"/>
          </ac:spMkLst>
        </pc:spChg>
        <pc:picChg chg="del">
          <ac:chgData name="정준영" userId="64ba7075-df11-49c3-9fe2-9dadb8615404" providerId="ADAL" clId="{E41024CF-D44A-44B1-A2E4-D2142C941183}" dt="2021-03-31T15:29:42.001" v="1691" actId="478"/>
          <ac:picMkLst>
            <pc:docMk/>
            <pc:sldMk cId="540809037" sldId="293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42.609" v="1692" actId="478"/>
          <ac:picMkLst>
            <pc:docMk/>
            <pc:sldMk cId="540809037" sldId="293"/>
            <ac:picMk id="7" creationId="{807C8E98-F3E7-4FB0-AF00-D84628347BB4}"/>
          </ac:picMkLst>
        </pc:picChg>
        <pc:picChg chg="mod">
          <ac:chgData name="정준영" userId="64ba7075-df11-49c3-9fe2-9dadb8615404" providerId="ADAL" clId="{E41024CF-D44A-44B1-A2E4-D2142C941183}" dt="2021-03-31T15:45:46.560" v="2978" actId="1076"/>
          <ac:picMkLst>
            <pc:docMk/>
            <pc:sldMk cId="540809037" sldId="293"/>
            <ac:picMk id="12" creationId="{338038FD-9C27-459F-A2DC-214E7EA1E73D}"/>
          </ac:picMkLst>
        </pc:picChg>
        <pc:picChg chg="add del mod">
          <ac:chgData name="정준영" userId="64ba7075-df11-49c3-9fe2-9dadb8615404" providerId="ADAL" clId="{E41024CF-D44A-44B1-A2E4-D2142C941183}" dt="2021-03-31T15:44:18.812" v="2723" actId="21"/>
          <ac:picMkLst>
            <pc:docMk/>
            <pc:sldMk cId="540809037" sldId="293"/>
            <ac:picMk id="13" creationId="{2352C0D8-A98E-47D4-A955-271F9E888112}"/>
          </ac:picMkLst>
        </pc:picChg>
        <pc:picChg chg="del">
          <ac:chgData name="정준영" userId="64ba7075-df11-49c3-9fe2-9dadb8615404" providerId="ADAL" clId="{E41024CF-D44A-44B1-A2E4-D2142C941183}" dt="2021-03-31T15:29:43.225" v="1693" actId="478"/>
          <ac:picMkLst>
            <pc:docMk/>
            <pc:sldMk cId="540809037" sldId="293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43.769" v="1694" actId="478"/>
          <ac:picMkLst>
            <pc:docMk/>
            <pc:sldMk cId="540809037" sldId="293"/>
            <ac:picMk id="17" creationId="{2FC7E63C-B5C8-4008-B0FD-DF9F1B0E4748}"/>
          </ac:picMkLst>
        </pc:picChg>
        <pc:picChg chg="add mod">
          <ac:chgData name="정준영" userId="64ba7075-df11-49c3-9fe2-9dadb8615404" providerId="ADAL" clId="{E41024CF-D44A-44B1-A2E4-D2142C941183}" dt="2021-04-01T10:00:22.098" v="3588" actId="1035"/>
          <ac:picMkLst>
            <pc:docMk/>
            <pc:sldMk cId="540809037" sldId="293"/>
            <ac:picMk id="18" creationId="{7AA2D1DD-8313-4C2B-94A1-56ABEE4CC63E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45:02.165" v="2851" actId="47"/>
        <pc:sldMkLst>
          <pc:docMk/>
          <pc:sldMk cId="47480367" sldId="294"/>
        </pc:sldMkLst>
        <pc:picChg chg="del">
          <ac:chgData name="정준영" userId="64ba7075-df11-49c3-9fe2-9dadb8615404" providerId="ADAL" clId="{E41024CF-D44A-44B1-A2E4-D2142C941183}" dt="2021-03-31T15:29:46.205" v="1695" actId="478"/>
          <ac:picMkLst>
            <pc:docMk/>
            <pc:sldMk cId="47480367" sldId="294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46.761" v="1696" actId="478"/>
          <ac:picMkLst>
            <pc:docMk/>
            <pc:sldMk cId="47480367" sldId="294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47.444" v="1697" actId="478"/>
          <ac:picMkLst>
            <pc:docMk/>
            <pc:sldMk cId="47480367" sldId="294"/>
            <ac:picMk id="12" creationId="{338038FD-9C27-459F-A2DC-214E7EA1E73D}"/>
          </ac:picMkLst>
        </pc:picChg>
        <pc:picChg chg="del mod">
          <ac:chgData name="정준영" userId="64ba7075-df11-49c3-9fe2-9dadb8615404" providerId="ADAL" clId="{E41024CF-D44A-44B1-A2E4-D2142C941183}" dt="2021-03-31T15:45:00.271" v="2850" actId="478"/>
          <ac:picMkLst>
            <pc:docMk/>
            <pc:sldMk cId="47480367" sldId="294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48.588" v="1698" actId="478"/>
          <ac:picMkLst>
            <pc:docMk/>
            <pc:sldMk cId="47480367" sldId="294"/>
            <ac:picMk id="17" creationId="{2FC7E63C-B5C8-4008-B0FD-DF9F1B0E4748}"/>
          </ac:picMkLst>
        </pc:picChg>
      </pc:sldChg>
      <pc:sldChg chg="addSp new del mod">
        <pc:chgData name="정준영" userId="64ba7075-df11-49c3-9fe2-9dadb8615404" providerId="ADAL" clId="{E41024CF-D44A-44B1-A2E4-D2142C941183}" dt="2021-04-01T10:12:32.886" v="3611" actId="47"/>
        <pc:sldMkLst>
          <pc:docMk/>
          <pc:sldMk cId="1781840774" sldId="294"/>
        </pc:sldMkLst>
        <pc:picChg chg="add">
          <ac:chgData name="정준영" userId="64ba7075-df11-49c3-9fe2-9dadb8615404" providerId="ADAL" clId="{E41024CF-D44A-44B1-A2E4-D2142C941183}" dt="2021-04-01T10:11:18.894" v="3592" actId="22"/>
          <ac:picMkLst>
            <pc:docMk/>
            <pc:sldMk cId="1781840774" sldId="294"/>
            <ac:picMk id="5" creationId="{9452895E-954E-4899-9F00-45055344C46A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44:52.589" v="2849" actId="47"/>
        <pc:sldMkLst>
          <pc:docMk/>
          <pc:sldMk cId="35926380" sldId="295"/>
        </pc:sldMkLst>
        <pc:picChg chg="del">
          <ac:chgData name="정준영" userId="64ba7075-df11-49c3-9fe2-9dadb8615404" providerId="ADAL" clId="{E41024CF-D44A-44B1-A2E4-D2142C941183}" dt="2021-03-31T15:29:51.644" v="1702" actId="478"/>
          <ac:picMkLst>
            <pc:docMk/>
            <pc:sldMk cId="35926380" sldId="295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51.126" v="1701" actId="478"/>
          <ac:picMkLst>
            <pc:docMk/>
            <pc:sldMk cId="35926380" sldId="295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50.644" v="1700" actId="478"/>
          <ac:picMkLst>
            <pc:docMk/>
            <pc:sldMk cId="35926380" sldId="295"/>
            <ac:picMk id="12" creationId="{338038FD-9C27-459F-A2DC-214E7EA1E73D}"/>
          </ac:picMkLst>
        </pc:picChg>
        <pc:picChg chg="del">
          <ac:chgData name="정준영" userId="64ba7075-df11-49c3-9fe2-9dadb8615404" providerId="ADAL" clId="{E41024CF-D44A-44B1-A2E4-D2142C941183}" dt="2021-03-31T15:29:50.136" v="1699" actId="478"/>
          <ac:picMkLst>
            <pc:docMk/>
            <pc:sldMk cId="35926380" sldId="295"/>
            <ac:picMk id="15" creationId="{E26B02E2-2CA1-44D1-8019-980B500C6450}"/>
          </ac:picMkLst>
        </pc:picChg>
        <pc:picChg chg="del mod">
          <ac:chgData name="정준영" userId="64ba7075-df11-49c3-9fe2-9dadb8615404" providerId="ADAL" clId="{E41024CF-D44A-44B1-A2E4-D2142C941183}" dt="2021-03-31T15:42:50.059" v="2550" actId="21"/>
          <ac:picMkLst>
            <pc:docMk/>
            <pc:sldMk cId="35926380" sldId="295"/>
            <ac:picMk id="17" creationId="{2FC7E63C-B5C8-4008-B0FD-DF9F1B0E4748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10:11:43.626" v="3610" actId="1076"/>
        <pc:sldMkLst>
          <pc:docMk/>
          <pc:sldMk cId="2041835427" sldId="295"/>
        </pc:sldMkLst>
        <pc:spChg chg="mod">
          <ac:chgData name="정준영" userId="64ba7075-df11-49c3-9fe2-9dadb8615404" providerId="ADAL" clId="{E41024CF-D44A-44B1-A2E4-D2142C941183}" dt="2021-04-01T10:11:28.935" v="3601"/>
          <ac:spMkLst>
            <pc:docMk/>
            <pc:sldMk cId="2041835427" sldId="295"/>
            <ac:spMk id="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4-01T10:11:31.347" v="3604" actId="478"/>
          <ac:spMkLst>
            <pc:docMk/>
            <pc:sldMk cId="2041835427" sldId="295"/>
            <ac:spMk id="16" creationId="{1365E2F8-9D3F-4E27-B222-151E785B8862}"/>
          </ac:spMkLst>
        </pc:spChg>
        <pc:picChg chg="add mod modCrop">
          <ac:chgData name="정준영" userId="64ba7075-df11-49c3-9fe2-9dadb8615404" providerId="ADAL" clId="{E41024CF-D44A-44B1-A2E4-D2142C941183}" dt="2021-04-01T10:11:43.626" v="3610" actId="1076"/>
          <ac:picMkLst>
            <pc:docMk/>
            <pc:sldMk cId="2041835427" sldId="295"/>
            <ac:picMk id="11" creationId="{DBA2F53E-670E-48DD-BA7D-99B49D496E8C}"/>
          </ac:picMkLst>
        </pc:picChg>
        <pc:picChg chg="del">
          <ac:chgData name="정준영" userId="64ba7075-df11-49c3-9fe2-9dadb8615404" providerId="ADAL" clId="{E41024CF-D44A-44B1-A2E4-D2142C941183}" dt="2021-04-01T10:11:31.833" v="3605" actId="478"/>
          <ac:picMkLst>
            <pc:docMk/>
            <pc:sldMk cId="2041835427" sldId="295"/>
            <ac:picMk id="12" creationId="{338038FD-9C27-459F-A2DC-214E7EA1E73D}"/>
          </ac:picMkLst>
        </pc:picChg>
        <pc:picChg chg="del mod">
          <ac:chgData name="정준영" userId="64ba7075-df11-49c3-9fe2-9dadb8615404" providerId="ADAL" clId="{E41024CF-D44A-44B1-A2E4-D2142C941183}" dt="2021-04-01T10:11:30.347" v="3603" actId="478"/>
          <ac:picMkLst>
            <pc:docMk/>
            <pc:sldMk cId="2041835427" sldId="295"/>
            <ac:picMk id="18" creationId="{7AA2D1DD-8313-4C2B-94A1-56ABEE4CC63E}"/>
          </ac:picMkLst>
        </pc:picChg>
      </pc:sldChg>
    </pc:docChg>
  </pc:docChgLst>
  <pc:docChgLst>
    <pc:chgData name="정준영" userId="64ba7075-df11-49c3-9fe2-9dadb8615404" providerId="ADAL" clId="{90E4A3A2-5B02-4AE1-B7B5-9EF9B4B3069E}"/>
    <pc:docChg chg="undo custSel addSld delSld modSld sldOrd">
      <pc:chgData name="정준영" userId="64ba7075-df11-49c3-9fe2-9dadb8615404" providerId="ADAL" clId="{90E4A3A2-5B02-4AE1-B7B5-9EF9B4B3069E}" dt="2021-04-01T11:55:45.003" v="108" actId="20577"/>
      <pc:docMkLst>
        <pc:docMk/>
      </pc:docMkLst>
      <pc:sldChg chg="modSp mod">
        <pc:chgData name="정준영" userId="64ba7075-df11-49c3-9fe2-9dadb8615404" providerId="ADAL" clId="{90E4A3A2-5B02-4AE1-B7B5-9EF9B4B3069E}" dt="2021-04-01T11:55:45.003" v="108" actId="20577"/>
        <pc:sldMkLst>
          <pc:docMk/>
          <pc:sldMk cId="2967740616" sldId="256"/>
        </pc:sldMkLst>
        <pc:spChg chg="mod">
          <ac:chgData name="정준영" userId="64ba7075-df11-49c3-9fe2-9dadb8615404" providerId="ADAL" clId="{90E4A3A2-5B02-4AE1-B7B5-9EF9B4B3069E}" dt="2021-04-01T11:55:45.003" v="108" actId="20577"/>
          <ac:spMkLst>
            <pc:docMk/>
            <pc:sldMk cId="2967740616" sldId="256"/>
            <ac:spMk id="34" creationId="{00000000-0000-0000-0000-000000000000}"/>
          </ac:spMkLst>
        </pc:spChg>
      </pc:sldChg>
      <pc:sldChg chg="del">
        <pc:chgData name="정준영" userId="64ba7075-df11-49c3-9fe2-9dadb8615404" providerId="ADAL" clId="{90E4A3A2-5B02-4AE1-B7B5-9EF9B4B3069E}" dt="2021-04-01T10:48:02.338" v="24" actId="47"/>
        <pc:sldMkLst>
          <pc:docMk/>
          <pc:sldMk cId="1831481844" sldId="259"/>
        </pc:sldMkLst>
      </pc:sldChg>
      <pc:sldChg chg="del">
        <pc:chgData name="정준영" userId="64ba7075-df11-49c3-9fe2-9dadb8615404" providerId="ADAL" clId="{90E4A3A2-5B02-4AE1-B7B5-9EF9B4B3069E}" dt="2021-04-01T10:48:04.118" v="25" actId="47"/>
        <pc:sldMkLst>
          <pc:docMk/>
          <pc:sldMk cId="2950297556" sldId="260"/>
        </pc:sldMkLst>
      </pc:sldChg>
      <pc:sldChg chg="del">
        <pc:chgData name="정준영" userId="64ba7075-df11-49c3-9fe2-9dadb8615404" providerId="ADAL" clId="{90E4A3A2-5B02-4AE1-B7B5-9EF9B4B3069E}" dt="2021-04-01T10:48:06.608" v="26" actId="47"/>
        <pc:sldMkLst>
          <pc:docMk/>
          <pc:sldMk cId="540809037" sldId="261"/>
        </pc:sldMkLst>
      </pc:sldChg>
      <pc:sldChg chg="addSp delSp mod ord">
        <pc:chgData name="정준영" userId="64ba7075-df11-49c3-9fe2-9dadb8615404" providerId="ADAL" clId="{90E4A3A2-5B02-4AE1-B7B5-9EF9B4B3069E}" dt="2021-04-01T11:35:10.946" v="77" actId="478"/>
        <pc:sldMkLst>
          <pc:docMk/>
          <pc:sldMk cId="2041835427" sldId="262"/>
        </pc:sldMkLst>
        <pc:picChg chg="add del">
          <ac:chgData name="정준영" userId="64ba7075-df11-49c3-9fe2-9dadb8615404" providerId="ADAL" clId="{90E4A3A2-5B02-4AE1-B7B5-9EF9B4B3069E}" dt="2021-04-01T10:46:12.998" v="2" actId="21"/>
          <ac:picMkLst>
            <pc:docMk/>
            <pc:sldMk cId="2041835427" sldId="262"/>
            <ac:picMk id="4" creationId="{01A97DA8-5754-45A6-B2ED-D42CBA72051D}"/>
          </ac:picMkLst>
        </pc:picChg>
        <pc:picChg chg="add del">
          <ac:chgData name="정준영" userId="64ba7075-df11-49c3-9fe2-9dadb8615404" providerId="ADAL" clId="{90E4A3A2-5B02-4AE1-B7B5-9EF9B4B3069E}" dt="2021-04-01T11:35:10.946" v="77" actId="478"/>
          <ac:picMkLst>
            <pc:docMk/>
            <pc:sldMk cId="2041835427" sldId="262"/>
            <ac:picMk id="7" creationId="{E310C7A1-53AD-4E31-B1D6-EC86C77728F3}"/>
          </ac:picMkLst>
        </pc:picChg>
      </pc:sldChg>
      <pc:sldChg chg="addSp delSp modSp add mod">
        <pc:chgData name="정준영" userId="64ba7075-df11-49c3-9fe2-9dadb8615404" providerId="ADAL" clId="{90E4A3A2-5B02-4AE1-B7B5-9EF9B4B3069E}" dt="2021-04-01T11:44:21.396" v="96" actId="1076"/>
        <pc:sldMkLst>
          <pc:docMk/>
          <pc:sldMk cId="3672431341" sldId="263"/>
        </pc:sldMkLst>
        <pc:spChg chg="del">
          <ac:chgData name="정준영" userId="64ba7075-df11-49c3-9fe2-9dadb8615404" providerId="ADAL" clId="{90E4A3A2-5B02-4AE1-B7B5-9EF9B4B3069E}" dt="2021-04-01T10:46:20.806" v="3" actId="478"/>
          <ac:spMkLst>
            <pc:docMk/>
            <pc:sldMk cId="3672431341" sldId="263"/>
            <ac:spMk id="2" creationId="{00000000-0000-0000-0000-000000000000}"/>
          </ac:spMkLst>
        </pc:spChg>
        <pc:spChg chg="del">
          <ac:chgData name="정준영" userId="64ba7075-df11-49c3-9fe2-9dadb8615404" providerId="ADAL" clId="{90E4A3A2-5B02-4AE1-B7B5-9EF9B4B3069E}" dt="2021-04-01T10:46:20.806" v="3" actId="478"/>
          <ac:spMkLst>
            <pc:docMk/>
            <pc:sldMk cId="3672431341" sldId="263"/>
            <ac:spMk id="16" creationId="{1365E2F8-9D3F-4E27-B222-151E785B8862}"/>
          </ac:spMkLst>
        </pc:spChg>
        <pc:picChg chg="add del mod">
          <ac:chgData name="정준영" userId="64ba7075-df11-49c3-9fe2-9dadb8615404" providerId="ADAL" clId="{90E4A3A2-5B02-4AE1-B7B5-9EF9B4B3069E}" dt="2021-04-01T10:54:48.573" v="51" actId="478"/>
          <ac:picMkLst>
            <pc:docMk/>
            <pc:sldMk cId="3672431341" sldId="263"/>
            <ac:picMk id="4" creationId="{C8A5DBD0-2EAA-4389-96A5-F6C823B966F8}"/>
          </ac:picMkLst>
        </pc:picChg>
        <pc:picChg chg="add del mod">
          <ac:chgData name="정준영" userId="64ba7075-df11-49c3-9fe2-9dadb8615404" providerId="ADAL" clId="{90E4A3A2-5B02-4AE1-B7B5-9EF9B4B3069E}" dt="2021-04-01T11:43:49.926" v="88" actId="478"/>
          <ac:picMkLst>
            <pc:docMk/>
            <pc:sldMk cId="3672431341" sldId="263"/>
            <ac:picMk id="7" creationId="{035BBC38-6160-4F22-841B-FE743728FFF1}"/>
          </ac:picMkLst>
        </pc:picChg>
        <pc:picChg chg="add del mod">
          <ac:chgData name="정준영" userId="64ba7075-df11-49c3-9fe2-9dadb8615404" providerId="ADAL" clId="{90E4A3A2-5B02-4AE1-B7B5-9EF9B4B3069E}" dt="2021-04-01T10:54:06.971" v="44" actId="478"/>
          <ac:picMkLst>
            <pc:docMk/>
            <pc:sldMk cId="3672431341" sldId="263"/>
            <ac:picMk id="11" creationId="{EAC83DB4-CB62-4C05-B171-D6F84640F466}"/>
          </ac:picMkLst>
        </pc:picChg>
        <pc:picChg chg="del">
          <ac:chgData name="정준영" userId="64ba7075-df11-49c3-9fe2-9dadb8615404" providerId="ADAL" clId="{90E4A3A2-5B02-4AE1-B7B5-9EF9B4B3069E}" dt="2021-04-01T10:46:20.806" v="3" actId="478"/>
          <ac:picMkLst>
            <pc:docMk/>
            <pc:sldMk cId="3672431341" sldId="263"/>
            <ac:picMk id="12" creationId="{338038FD-9C27-459F-A2DC-214E7EA1E73D}"/>
          </ac:picMkLst>
        </pc:picChg>
        <pc:picChg chg="add mod ord modCrop">
          <ac:chgData name="정준영" userId="64ba7075-df11-49c3-9fe2-9dadb8615404" providerId="ADAL" clId="{90E4A3A2-5B02-4AE1-B7B5-9EF9B4B3069E}" dt="2021-04-01T11:44:21.396" v="96" actId="1076"/>
          <ac:picMkLst>
            <pc:docMk/>
            <pc:sldMk cId="3672431341" sldId="263"/>
            <ac:picMk id="13" creationId="{0F2EA0D8-1127-40B4-A8E9-0CE53ADFF2B6}"/>
          </ac:picMkLst>
        </pc:picChg>
        <pc:picChg chg="add mod">
          <ac:chgData name="정준영" userId="64ba7075-df11-49c3-9fe2-9dadb8615404" providerId="ADAL" clId="{90E4A3A2-5B02-4AE1-B7B5-9EF9B4B3069E}" dt="2021-04-01T11:43:56.780" v="92" actId="1076"/>
          <ac:picMkLst>
            <pc:docMk/>
            <pc:sldMk cId="3672431341" sldId="263"/>
            <ac:picMk id="17" creationId="{EB31252E-311E-44E2-9EEE-BCE4BA63EA58}"/>
          </ac:picMkLst>
        </pc:picChg>
        <pc:picChg chg="del">
          <ac:chgData name="정준영" userId="64ba7075-df11-49c3-9fe2-9dadb8615404" providerId="ADAL" clId="{90E4A3A2-5B02-4AE1-B7B5-9EF9B4B3069E}" dt="2021-04-01T10:46:20.806" v="3" actId="478"/>
          <ac:picMkLst>
            <pc:docMk/>
            <pc:sldMk cId="3672431341" sldId="263"/>
            <ac:picMk id="18" creationId="{7AA2D1DD-8313-4C2B-94A1-56ABEE4CC63E}"/>
          </ac:picMkLst>
        </pc:picChg>
      </pc:sldChg>
      <pc:sldChg chg="addSp delSp modSp add mod">
        <pc:chgData name="정준영" userId="64ba7075-df11-49c3-9fe2-9dadb8615404" providerId="ADAL" clId="{90E4A3A2-5B02-4AE1-B7B5-9EF9B4B3069E}" dt="2021-04-01T10:56:33.311" v="74" actId="1076"/>
        <pc:sldMkLst>
          <pc:docMk/>
          <pc:sldMk cId="533919846" sldId="264"/>
        </pc:sldMkLst>
        <pc:picChg chg="add del mod">
          <ac:chgData name="정준영" userId="64ba7075-df11-49c3-9fe2-9dadb8615404" providerId="ADAL" clId="{90E4A3A2-5B02-4AE1-B7B5-9EF9B4B3069E}" dt="2021-04-01T10:55:39.960" v="57" actId="478"/>
          <ac:picMkLst>
            <pc:docMk/>
            <pc:sldMk cId="533919846" sldId="264"/>
            <ac:picMk id="3" creationId="{334B3FC7-3C2C-47ED-A6A6-1C2329971F80}"/>
          </ac:picMkLst>
        </pc:picChg>
        <pc:picChg chg="del">
          <ac:chgData name="정준영" userId="64ba7075-df11-49c3-9fe2-9dadb8615404" providerId="ADAL" clId="{90E4A3A2-5B02-4AE1-B7B5-9EF9B4B3069E}" dt="2021-04-01T10:48:31.343" v="31" actId="478"/>
          <ac:picMkLst>
            <pc:docMk/>
            <pc:sldMk cId="533919846" sldId="264"/>
            <ac:picMk id="4" creationId="{C8A5DBD0-2EAA-4389-96A5-F6C823B966F8}"/>
          </ac:picMkLst>
        </pc:picChg>
        <pc:picChg chg="add del mod ord">
          <ac:chgData name="정준영" userId="64ba7075-df11-49c3-9fe2-9dadb8615404" providerId="ADAL" clId="{90E4A3A2-5B02-4AE1-B7B5-9EF9B4B3069E}" dt="2021-04-01T10:56:23.105" v="68" actId="478"/>
          <ac:picMkLst>
            <pc:docMk/>
            <pc:sldMk cId="533919846" sldId="264"/>
            <ac:picMk id="7" creationId="{0F643EF7-A678-408C-8297-792904C24B12}"/>
          </ac:picMkLst>
        </pc:picChg>
        <pc:picChg chg="del">
          <ac:chgData name="정준영" userId="64ba7075-df11-49c3-9fe2-9dadb8615404" providerId="ADAL" clId="{90E4A3A2-5B02-4AE1-B7B5-9EF9B4B3069E}" dt="2021-04-01T10:48:30.729" v="30" actId="478"/>
          <ac:picMkLst>
            <pc:docMk/>
            <pc:sldMk cId="533919846" sldId="264"/>
            <ac:picMk id="11" creationId="{EAC83DB4-CB62-4C05-B171-D6F84640F466}"/>
          </ac:picMkLst>
        </pc:picChg>
        <pc:picChg chg="add mod">
          <ac:chgData name="정준영" userId="64ba7075-df11-49c3-9fe2-9dadb8615404" providerId="ADAL" clId="{90E4A3A2-5B02-4AE1-B7B5-9EF9B4B3069E}" dt="2021-04-01T10:55:50.938" v="64" actId="14100"/>
          <ac:picMkLst>
            <pc:docMk/>
            <pc:sldMk cId="533919846" sldId="264"/>
            <ac:picMk id="12" creationId="{6E9DA36E-648C-4057-8402-1BCF057D159C}"/>
          </ac:picMkLst>
        </pc:picChg>
        <pc:picChg chg="add mod">
          <ac:chgData name="정준영" userId="64ba7075-df11-49c3-9fe2-9dadb8615404" providerId="ADAL" clId="{90E4A3A2-5B02-4AE1-B7B5-9EF9B4B3069E}" dt="2021-04-01T10:56:33.311" v="74" actId="1076"/>
          <ac:picMkLst>
            <pc:docMk/>
            <pc:sldMk cId="533919846" sldId="264"/>
            <ac:picMk id="15" creationId="{54E08A61-DAE2-4890-94AE-3957E16A4A65}"/>
          </ac:picMkLst>
        </pc:picChg>
      </pc:sldChg>
      <pc:sldChg chg="delSp modSp add del mod">
        <pc:chgData name="정준영" userId="64ba7075-df11-49c3-9fe2-9dadb8615404" providerId="ADAL" clId="{90E4A3A2-5B02-4AE1-B7B5-9EF9B4B3069E}" dt="2021-04-01T11:44:28.916" v="97" actId="47"/>
        <pc:sldMkLst>
          <pc:docMk/>
          <pc:sldMk cId="970520290" sldId="265"/>
        </pc:sldMkLst>
        <pc:spChg chg="del mod">
          <ac:chgData name="정준영" userId="64ba7075-df11-49c3-9fe2-9dadb8615404" providerId="ADAL" clId="{90E4A3A2-5B02-4AE1-B7B5-9EF9B4B3069E}" dt="2021-04-01T11:35:21.635" v="85"/>
          <ac:spMkLst>
            <pc:docMk/>
            <pc:sldMk cId="970520290" sldId="265"/>
            <ac:spMk id="2" creationId="{00000000-0000-0000-0000-000000000000}"/>
          </ac:spMkLst>
        </pc:spChg>
        <pc:picChg chg="mod">
          <ac:chgData name="정준영" userId="64ba7075-df11-49c3-9fe2-9dadb8615404" providerId="ADAL" clId="{90E4A3A2-5B02-4AE1-B7B5-9EF9B4B3069E}" dt="2021-04-01T11:35:38.198" v="87" actId="1076"/>
          <ac:picMkLst>
            <pc:docMk/>
            <pc:sldMk cId="970520290" sldId="265"/>
            <ac:picMk id="7" creationId="{E310C7A1-53AD-4E31-B1D6-EC86C77728F3}"/>
          </ac:picMkLst>
        </pc:picChg>
        <pc:picChg chg="del">
          <ac:chgData name="정준영" userId="64ba7075-df11-49c3-9fe2-9dadb8615404" providerId="ADAL" clId="{90E4A3A2-5B02-4AE1-B7B5-9EF9B4B3069E}" dt="2021-04-01T11:35:13.362" v="78" actId="478"/>
          <ac:picMkLst>
            <pc:docMk/>
            <pc:sldMk cId="970520290" sldId="265"/>
            <ac:picMk id="11" creationId="{DBA2F53E-670E-48DD-BA7D-99B49D496E8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4607B36-BC03-4E8D-82A7-E9E61FA40BCE}" type="datetime1">
              <a:rPr lang="ko-KR" altLang="en-US"/>
              <a:pPr lvl="0">
                <a:defRPr/>
              </a:pPr>
              <a:t>2021-04-01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E5E0DF6-A008-4755-BBC6-E537F25FD3A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F149D6C-842D-450D-8060-F61AF9EEC581}" type="datetime1">
              <a:rPr lang="ko-KR" altLang="en-US"/>
              <a:pPr lvl="0">
                <a:defRPr/>
              </a:pPr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3B17D42-E74A-4CD5-9B3E-1DAADFE57D0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22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75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>
            <a:normAutofit/>
          </a:bodyPr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46B4-A80C-40F2-A388-9C547F51D489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C752-B9BC-4A93-8B1E-86924A48246B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2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0367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1BB9-A8E0-4798-98F9-537132000159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0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9AF5-122D-4CD1-8973-55891A3DDBFD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0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12423"/>
            <a:ext cx="8543925" cy="2851208"/>
          </a:xfrm>
        </p:spPr>
        <p:txBody>
          <a:bodyPr anchor="b">
            <a:normAutofit/>
          </a:bodyPr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52638"/>
            <a:ext cx="8543925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5CA9-2AEA-4FDF-A7A9-3D888DFC9532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56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3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3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BCA-2092-4FF4-B880-9EAB6AC589C1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45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681852"/>
            <a:ext cx="4189413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6" y="2507555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5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5" y="2507555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8D44-B224-4FC0-AAD3-4CC6A75F3CC8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3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8D5D-6AC8-4EFE-AF5F-B693F39A86E5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C79C-41D3-4CBF-B190-1830D3D90066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0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5" y="457205"/>
            <a:ext cx="3194685" cy="1600197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1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5" y="2057399"/>
            <a:ext cx="3194685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0FD7-A78B-4133-AD4C-83D4CE5EC08C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8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5" y="457200"/>
            <a:ext cx="3194685" cy="1600200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1" y="990600"/>
            <a:ext cx="5014913" cy="4876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5" y="2057400"/>
            <a:ext cx="3194685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CA32-BAFB-4F18-B7A2-1F044BB6CE2B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6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7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7" y="1828803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88491A-9016-4923-BE6D-FEAFBCE370F4}" type="datetime1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4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47"/>
          <a:stretch/>
        </p:blipFill>
        <p:spPr>
          <a:xfrm>
            <a:off x="-2" y="1"/>
            <a:ext cx="9910356" cy="661475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207362"/>
            <a:ext cx="9906001" cy="3843165"/>
          </a:xfrm>
          <a:prstGeom prst="rect">
            <a:avLst/>
          </a:prstGeom>
          <a:solidFill>
            <a:srgbClr val="EDEDEE"/>
          </a:solidFill>
          <a:ln>
            <a:solidFill>
              <a:srgbClr val="ED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6" name="직사각형 15"/>
          <p:cNvSpPr/>
          <p:nvPr/>
        </p:nvSpPr>
        <p:spPr>
          <a:xfrm>
            <a:off x="0" y="6631850"/>
            <a:ext cx="9906000" cy="22695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20" name="직사각형 19"/>
          <p:cNvSpPr/>
          <p:nvPr/>
        </p:nvSpPr>
        <p:spPr>
          <a:xfrm>
            <a:off x="0" y="4050528"/>
            <a:ext cx="9906000" cy="49039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22" name="TextBox 21"/>
          <p:cNvSpPr txBox="1"/>
          <p:nvPr/>
        </p:nvSpPr>
        <p:spPr>
          <a:xfrm>
            <a:off x="381700" y="1786851"/>
            <a:ext cx="6349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0099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Durable Rules</a:t>
            </a:r>
          </a:p>
          <a:p>
            <a:r>
              <a:rPr lang="en-US" altLang="ko-KR" sz="2800">
                <a:solidFill>
                  <a:srgbClr val="0099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>
                <a:solidFill>
                  <a:srgbClr val="0099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고장상태 확인 및 해결</a:t>
            </a:r>
            <a:r>
              <a:rPr lang="en-US" altLang="ko-KR" sz="2800">
                <a:solidFill>
                  <a:srgbClr val="0099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2800">
              <a:solidFill>
                <a:srgbClr val="0099D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355" y="-8546"/>
            <a:ext cx="9910355" cy="20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34" name="TextBox 33"/>
          <p:cNvSpPr txBox="1"/>
          <p:nvPr/>
        </p:nvSpPr>
        <p:spPr>
          <a:xfrm>
            <a:off x="6474772" y="2873897"/>
            <a:ext cx="307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산업인공지능</a:t>
            </a:r>
            <a:endParaRPr lang="en-US" altLang="ko-KR" sz="1500" dirty="0">
              <a:solidFill>
                <a:srgbClr val="2F1F1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2021254002</a:t>
            </a:r>
          </a:p>
          <a:p>
            <a:pPr algn="r"/>
            <a:r>
              <a:rPr lang="ko-KR" altLang="en-US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정준영</a:t>
            </a:r>
            <a:endParaRPr lang="en-US" altLang="ko-KR" sz="1500" dirty="0">
              <a:solidFill>
                <a:srgbClr val="2F1F1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2021.04.01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23E119-9BCD-4729-9C19-11A5F1E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62466" y="679937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현업의 문제를 해결하기 위한 규칙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2</a:t>
            </a:fld>
            <a:endParaRPr lang="ko-KR" altLang="en-US" sz="1000"/>
          </a:p>
        </p:txBody>
      </p:sp>
      <p:sp>
        <p:nvSpPr>
          <p:cNvPr id="2" name="TextBox 1"/>
          <p:cNvSpPr txBox="1"/>
          <p:nvPr/>
        </p:nvSpPr>
        <p:spPr>
          <a:xfrm>
            <a:off x="362466" y="1485054"/>
            <a:ext cx="5655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당사에서 </a:t>
            </a:r>
            <a:r>
              <a:rPr lang="ko-KR" altLang="en-US" sz="1600">
                <a:solidFill>
                  <a:srgbClr val="00A1E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로봇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을 개발하면서 생기는 문제들을 해결하기 위한 규칙   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서비스 로봇의 기반이 되는 </a:t>
            </a:r>
            <a:r>
              <a:rPr lang="ko-KR" altLang="en-US" sz="1600" err="1">
                <a:solidFill>
                  <a:srgbClr val="00A1E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모빌리티</a:t>
            </a:r>
            <a:r>
              <a:rPr lang="ko-KR" altLang="en-US" sz="1600">
                <a:solidFill>
                  <a:srgbClr val="00A1E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플랫폼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의 개발 및 테스트를 진행하는 과정에서 생기는 </a:t>
            </a:r>
            <a:r>
              <a:rPr lang="ko-KR" altLang="en-US" sz="1600">
                <a:solidFill>
                  <a:srgbClr val="00A1E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 상태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를 정리함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2977DC1-4251-4105-BDBA-A52F3377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493" t="57492"/>
          <a:stretch>
            <a:fillRect/>
          </a:stretch>
        </p:blipFill>
        <p:spPr>
          <a:xfrm>
            <a:off x="6122125" y="3130710"/>
            <a:ext cx="3186811" cy="23079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174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62466" y="679937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Error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상태 정의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3</a:t>
            </a:fld>
            <a:endParaRPr lang="ko-KR" altLang="en-US" sz="1000"/>
          </a:p>
        </p:txBody>
      </p:sp>
      <p:sp>
        <p:nvSpPr>
          <p:cNvPr id="2" name="TextBox 1"/>
          <p:cNvSpPr txBox="1"/>
          <p:nvPr/>
        </p:nvSpPr>
        <p:spPr>
          <a:xfrm>
            <a:off x="362466" y="1485054"/>
            <a:ext cx="4983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장착된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Device 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Motor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Lidar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Ultrasona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Dynamixel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Neopixel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7D83C158-A57C-42FD-999A-E332377F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86" b="3436"/>
          <a:stretch>
            <a:fillRect/>
          </a:stretch>
        </p:blipFill>
        <p:spPr>
          <a:xfrm>
            <a:off x="5346403" y="1613953"/>
            <a:ext cx="3498977" cy="26441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BFBCEB-94EB-49FE-AB5E-06A6C0A6D891}"/>
              </a:ext>
            </a:extLst>
          </p:cNvPr>
          <p:cNvSpPr txBox="1"/>
          <p:nvPr/>
        </p:nvSpPr>
        <p:spPr>
          <a:xfrm>
            <a:off x="362466" y="3358942"/>
            <a:ext cx="4983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공통된 고장 상태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Power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전원 불량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Wiring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배선 불량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Communidation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 상태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제어기 상태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DE76815-959E-4ED4-9508-BA2B07FF0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403" y="4410207"/>
            <a:ext cx="3498978" cy="19254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2D5377-DEB9-406B-A9F6-D4695256798C}"/>
              </a:ext>
            </a:extLst>
          </p:cNvPr>
          <p:cNvSpPr/>
          <p:nvPr/>
        </p:nvSpPr>
        <p:spPr>
          <a:xfrm>
            <a:off x="7410994" y="3169920"/>
            <a:ext cx="650062" cy="672139"/>
          </a:xfrm>
          <a:prstGeom prst="roundRect">
            <a:avLst>
              <a:gd name="adj" fmla="val 8458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8E878CA-BDE2-4AFA-82DA-3FB35A5F1274}"/>
              </a:ext>
            </a:extLst>
          </p:cNvPr>
          <p:cNvSpPr/>
          <p:nvPr/>
        </p:nvSpPr>
        <p:spPr>
          <a:xfrm>
            <a:off x="7410993" y="4386992"/>
            <a:ext cx="1201783" cy="395049"/>
          </a:xfrm>
          <a:prstGeom prst="roundRect">
            <a:avLst>
              <a:gd name="adj" fmla="val 8458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36420C-5E30-4930-853C-B912F98690AF}"/>
              </a:ext>
            </a:extLst>
          </p:cNvPr>
          <p:cNvSpPr/>
          <p:nvPr/>
        </p:nvSpPr>
        <p:spPr>
          <a:xfrm>
            <a:off x="7410993" y="4861606"/>
            <a:ext cx="1378779" cy="382441"/>
          </a:xfrm>
          <a:prstGeom prst="roundRect">
            <a:avLst>
              <a:gd name="adj" fmla="val 8458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0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62466" y="679937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4</a:t>
            </a:fld>
            <a:endParaRPr lang="ko-KR" altLang="en-US" sz="1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31252E-311E-44E2-9EEE-BCE4BA63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8014"/>
            <a:ext cx="5401445" cy="46069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2EA0D8-1127-40B4-A8E9-0CE53ADFF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6"/>
          <a:stretch/>
        </p:blipFill>
        <p:spPr>
          <a:xfrm>
            <a:off x="5019492" y="2206805"/>
            <a:ext cx="4886508" cy="3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3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62466" y="679937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5</a:t>
            </a:fld>
            <a:endParaRPr lang="ko-KR" altLang="en-US" sz="1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DA36E-648C-4057-8402-1BCF057D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0640"/>
            <a:ext cx="5194939" cy="4773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E08A61-DAE2-4890-94AE-3957E16A4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949" y="2992936"/>
            <a:ext cx="5710051" cy="15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1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62466" y="679937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  <a:r>
              <a: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6</a:t>
            </a:fld>
            <a:endParaRPr lang="ko-KR" altLang="en-US" sz="1000"/>
          </a:p>
        </p:txBody>
      </p:sp>
      <p:sp>
        <p:nvSpPr>
          <p:cNvPr id="2" name="TextBox 1"/>
          <p:cNvSpPr txBox="1"/>
          <p:nvPr/>
        </p:nvSpPr>
        <p:spPr>
          <a:xfrm>
            <a:off x="362466" y="1485054"/>
            <a:ext cx="565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A2F53E-670E-48DD-BA7D-99B49D496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41"/>
          <a:stretch/>
        </p:blipFill>
        <p:spPr>
          <a:xfrm>
            <a:off x="1738312" y="2030004"/>
            <a:ext cx="6429375" cy="34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542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98</Words>
  <Application>Microsoft Office PowerPoint</Application>
  <PresentationFormat>A4 용지(210x297mm)</PresentationFormat>
  <Paragraphs>36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나눔고딕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Jhung JoonYoung</dc:creator>
  <cp:lastModifiedBy>정준영</cp:lastModifiedBy>
  <cp:revision>1</cp:revision>
  <dcterms:created xsi:type="dcterms:W3CDTF">2020-02-12T09:01:29Z</dcterms:created>
  <dcterms:modified xsi:type="dcterms:W3CDTF">2021-04-01T11:56:13Z</dcterms:modified>
</cp:coreProperties>
</file>